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Robô de Câmbio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Monitoramento e Alerta Automatizado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9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Desafios Extras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9503"/>
            <a:ext cx="4792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Como podemos melhorar esse robô?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383994"/>
            <a:ext cx="4196358" cy="2955608"/>
          </a:xfrm>
          <a:prstGeom prst="roundRect">
            <a:avLst>
              <a:gd name="adj" fmla="val 115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641288"/>
            <a:ext cx="3370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Monitoramento Contínuo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1317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fazer o robô rodar a cada 30 minutos automaticamente?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993600"/>
            <a:ext cx="368177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Dica: biblioteca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True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83994"/>
            <a:ext cx="4196358" cy="2955608"/>
          </a:xfrm>
          <a:prstGeom prst="roundRect">
            <a:avLst>
              <a:gd name="adj" fmla="val 115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3641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Múltiplas Moedas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256" y="413170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se quisermos monitorar Euro (EUR) e Bitcoin (BTC) simultaneamente?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535650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Dica: use listas e loops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83994"/>
            <a:ext cx="4196358" cy="2955608"/>
          </a:xfrm>
          <a:prstGeom prst="roundRect">
            <a:avLst>
              <a:gd name="adj" fmla="val 115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97427" y="3641288"/>
            <a:ext cx="2865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Histórico de Cotações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97427" y="413170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armazenar e visualizar o histórico de preços ao longo do tempo?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97427" y="535650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Dica: salve em arquivo CSV ou banco de dados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Desafio de Negócio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Problema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Seu departamento precisa comprar dólares para pagar fornecedores, mas tem um teto orçamentário. Ficar atualizando sites o dia todo é improdutivo e ineficiente.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5078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Solução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979069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Vamos contratar 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nosso estagiário observador. Ele monitora a cotação continuamente e só nos alerta quando for urgente.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 da Aula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8787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5601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Monitoramento em Tempo Real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350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Criar um script que monitora o preço do Dólar automaticamente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Alerta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39602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ultrapassar R$ 6,00, envia e-mail automático para a equipe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9499"/>
            <a:ext cx="2855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Automação Completa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funciona sozinho, sem intervenção manual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817"/>
            <a:ext cx="6626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Conceitos Fundamentais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386"/>
            <a:ext cx="6407944" cy="1685211"/>
          </a:xfrm>
          <a:prstGeom prst="roundRect">
            <a:avLst>
              <a:gd name="adj" fmla="val 8682"/>
            </a:avLst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6906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557224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727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464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Bibliotecas 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954780"/>
            <a:ext cx="589335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Externas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vs. Nativas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smtplib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897386"/>
            <a:ext cx="6408063" cy="1685211"/>
          </a:xfrm>
          <a:prstGeom prst="roundRect">
            <a:avLst>
              <a:gd name="adj" fmla="val 8682"/>
            </a:avLst>
          </a:prstGeom>
          <a:solidFill>
            <a:srgbClr val="FBFCF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866906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557224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727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3464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Consumo de APIs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395478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buscar dados externos em tempo real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149572"/>
            <a:ext cx="6407944" cy="1685211"/>
          </a:xfrm>
          <a:prstGeom prst="roundRect">
            <a:avLst>
              <a:gd name="adj" fmla="val 8682"/>
            </a:avLst>
          </a:prstGeom>
          <a:solidFill>
            <a:srgbClr val="FBFCFE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Estrutura de Decisão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1084" y="6206966"/>
            <a:ext cx="589335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Aplicando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regras de negócio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28548" y="5149572"/>
            <a:ext cx="6408063" cy="1685211"/>
          </a:xfrm>
          <a:prstGeom prst="roundRect">
            <a:avLst>
              <a:gd name="adj" fmla="val 8682"/>
            </a:avLst>
          </a:prstGeom>
          <a:solidFill>
            <a:srgbClr val="FBFCFE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7685842" y="5716548"/>
            <a:ext cx="3796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Automação de Comunicação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685842" y="620696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Envio automático de e-mails de alerta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Entendendo APIs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44015"/>
            <a:ext cx="35662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Analogia do Restaurante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8507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Você (Cliente)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6299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código Python que faz o pedido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38507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Garçom (API)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396299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Intermediário que busca a informação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52712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686782"/>
            <a:ext cx="301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Menu (Documentação)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1772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de opções disponíveis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52712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5686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Prato (JSON)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1772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dados que você recebe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7022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Vamos usar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AwesomeAPI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gratuita, pública e sem necessidade de senha.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381500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Preparando o Ambiente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Instalação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2093" y="1725454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Primeiro, instale a biblioteca que faz a "ligação" com a internet: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52093" y="2155269"/>
            <a:ext cx="5179576" cy="488871"/>
          </a:xfrm>
          <a:prstGeom prst="roundRect">
            <a:avLst>
              <a:gd name="adj" fmla="val 4841"/>
            </a:avLst>
          </a:prstGeom>
          <a:solidFill>
            <a:srgbClr val="EEEFF1"/>
          </a:solidFill>
          <a:ln/>
        </p:spPr>
      </p:sp>
      <p:sp>
        <p:nvSpPr>
          <p:cNvPr id="6" name="Shape 4"/>
          <p:cNvSpPr/>
          <p:nvPr/>
        </p:nvSpPr>
        <p:spPr>
          <a:xfrm>
            <a:off x="544235" y="2155269"/>
            <a:ext cx="5195292" cy="488871"/>
          </a:xfrm>
          <a:prstGeom prst="roundRect">
            <a:avLst>
              <a:gd name="adj" fmla="val 4841"/>
            </a:avLst>
          </a:prstGeom>
          <a:solidFill>
            <a:srgbClr val="EEEFF1"/>
          </a:solidFill>
          <a:ln/>
        </p:spPr>
      </p:sp>
      <p:sp>
        <p:nvSpPr>
          <p:cNvPr id="7" name="Text 5"/>
          <p:cNvSpPr/>
          <p:nvPr/>
        </p:nvSpPr>
        <p:spPr>
          <a:xfrm>
            <a:off x="701993" y="2273498"/>
            <a:ext cx="487977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requests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093" y="2821543"/>
            <a:ext cx="219313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Bibliotecas Necessárias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52093" y="3225760"/>
            <a:ext cx="517957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Busca dados na internet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2093" y="3540919"/>
            <a:ext cx="517957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smtplib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Envia e-mails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52093" y="3856077"/>
            <a:ext cx="517957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email.message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Formata mensagens</a:t>
            </a:r>
            <a:endParaRPr lang="en-US" sz="12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Estrutura do Código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9968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3993"/>
            <a:ext cx="2985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Configurações Iniciais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441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moedas, limite de alerta (R$ 6,00) e credenciais de e-mail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19968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3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Buscar Cotação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4412"/>
            <a:ext cx="419635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Acessar API da AwesomeAPI com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requests.get()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46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3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Processar Dados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441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Converter resposta JSON e extrair valor do dólar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697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4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Avaliar Condição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Verificar se cotação ultrapassou o limite definido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697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4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Enviar Alerta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necessário, enviar e-mail automático via SMTP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799"/>
            <a:ext cx="9389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Traduzindo "Tecnês" para "Bancês"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98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6353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Termo Técnico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56353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Tradução para o Banco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21385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 (GET)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21385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"consulta" ou "query" a um sistema externo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8641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6417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Formato padrão de dados, como uma planilha Excel em texto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51449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Float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51449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Número com casas decimais (moeda, taxa de juros)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6481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16481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protocolo de envio de e-mails, o correio da internet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81513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200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161" y="581513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"Sucesso" - a operação foi realizada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63217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646545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404/500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6243161" y="646545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"Erro" - sistema fora do ar ou página não encontrada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2851"/>
            <a:ext cx="6594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Segurança e Compliance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11792"/>
            <a:ext cx="13042821" cy="2490073"/>
          </a:xfrm>
          <a:prstGeom prst="roundRect">
            <a:avLst>
              <a:gd name="adj" fmla="val 1366"/>
            </a:avLst>
          </a:prstGeom>
          <a:solidFill>
            <a:srgbClr val="C3CFE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129093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1748" y="5095280"/>
            <a:ext cx="450032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Nota Importante de Segurança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01748" y="5684044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Gmail pessoal em aula, crie uma "Senha de Aplicativo" nas configurações de segurança do Google.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601748" y="6251019"/>
            <a:ext cx="1200804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Banco: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Nunca use contas pessoais. A equipe de TI fornecerá o servidor SMTP interno (ex: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smtp.banco.corp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e o acesso será liberado pelo IP da máquina, sem necessidade de senha no código.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2025-12-02T18:01:34Z</dcterms:created>
  <dcterms:modified xsi:type="dcterms:W3CDTF">2025-12-02T18:01:34Z</dcterms:modified>
</cp:coreProperties>
</file>